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57" r:id="rId5"/>
    <p:sldId id="260" r:id="rId6"/>
    <p:sldId id="261" r:id="rId7"/>
    <p:sldId id="258" r:id="rId8"/>
    <p:sldId id="25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73" d="100"/>
          <a:sy n="73" d="100"/>
        </p:scale>
        <p:origin x="4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8A823-1CC1-46A7-B51D-CDDEDC1686E3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A9B3C-48AF-4C83-943C-B5BFDDD95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6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8A823-1CC1-46A7-B51D-CDDEDC1686E3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A9B3C-48AF-4C83-943C-B5BFDDD95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963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8A823-1CC1-46A7-B51D-CDDEDC1686E3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A9B3C-48AF-4C83-943C-B5BFDDD95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406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8A823-1CC1-46A7-B51D-CDDEDC1686E3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A9B3C-48AF-4C83-943C-B5BFDDD95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974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8A823-1CC1-46A7-B51D-CDDEDC1686E3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A9B3C-48AF-4C83-943C-B5BFDDD95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472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8A823-1CC1-46A7-B51D-CDDEDC1686E3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A9B3C-48AF-4C83-943C-B5BFDDD95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26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8A823-1CC1-46A7-B51D-CDDEDC1686E3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A9B3C-48AF-4C83-943C-B5BFDDD95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269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8A823-1CC1-46A7-B51D-CDDEDC1686E3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A9B3C-48AF-4C83-943C-B5BFDDD95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132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8A823-1CC1-46A7-B51D-CDDEDC1686E3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A9B3C-48AF-4C83-943C-B5BFDDD95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221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8A823-1CC1-46A7-B51D-CDDEDC1686E3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A9B3C-48AF-4C83-943C-B5BFDDD95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868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8A823-1CC1-46A7-B51D-CDDEDC1686E3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A9B3C-48AF-4C83-943C-B5BFDDD95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276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8A823-1CC1-46A7-B51D-CDDEDC1686E3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A9B3C-48AF-4C83-943C-B5BFDDD95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333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04352"/>
            <a:ext cx="9144000" cy="2387600"/>
          </a:xfrm>
        </p:spPr>
        <p:txBody>
          <a:bodyPr>
            <a:normAutofit/>
          </a:bodyPr>
          <a:lstStyle/>
          <a:p>
            <a:r>
              <a:rPr lang="en-US" sz="6200" b="1" dirty="0" smtClean="0">
                <a:solidFill>
                  <a:schemeClr val="accent6"/>
                </a:solidFill>
              </a:rPr>
              <a:t>Cannabis Graphics</a:t>
            </a:r>
            <a:endParaRPr lang="en-US" sz="6200" b="1" dirty="0">
              <a:solidFill>
                <a:schemeClr val="accent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5623" y="3519080"/>
            <a:ext cx="9222377" cy="1655762"/>
          </a:xfrm>
        </p:spPr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oalition members are encouraged to use our cannabis graphics. Please mention the Virginia Poison Center when posting on social media.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383" y="4843689"/>
            <a:ext cx="1580606" cy="158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08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5623" y="260215"/>
            <a:ext cx="9144000" cy="2387600"/>
          </a:xfrm>
        </p:spPr>
        <p:txBody>
          <a:bodyPr>
            <a:normAutofit/>
          </a:bodyPr>
          <a:lstStyle/>
          <a:p>
            <a:r>
              <a:rPr lang="en-US" sz="6200" b="1" dirty="0" smtClean="0">
                <a:solidFill>
                  <a:schemeClr val="accent6"/>
                </a:solidFill>
              </a:rPr>
              <a:t>Disclaimer</a:t>
            </a:r>
            <a:endParaRPr lang="en-US" sz="6200" b="1" dirty="0">
              <a:solidFill>
                <a:schemeClr val="accent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8496" y="2647815"/>
            <a:ext cx="10691949" cy="2342196"/>
          </a:xfrm>
        </p:spPr>
        <p:txBody>
          <a:bodyPr>
            <a:noAutofit/>
          </a:bodyPr>
          <a:lstStyle/>
          <a:p>
            <a:pPr marL="45720"/>
            <a:r>
              <a:rPr lang="en-US" sz="2000" dirty="0" smtClean="0"/>
              <a:t>We do not advocate the use of marijuana by anyone. We also hold no judgment against any adult who uses marijuana. Our graphics have the following objectives:</a:t>
            </a:r>
          </a:p>
          <a:p>
            <a:pPr marL="388620" indent="-3429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To provide accurate, up-to-date, honest information about the health effects of marijuana so that adults can make informed decisions about personal use;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To protect children and anyone under age 21 from marijuana exposure;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To educate Virginians about the </a:t>
            </a:r>
            <a:r>
              <a:rPr lang="en-US" sz="2000" dirty="0" err="1" smtClean="0"/>
              <a:t>PoisonHelp</a:t>
            </a:r>
            <a:r>
              <a:rPr lang="en-US" sz="2000" dirty="0" smtClean="0"/>
              <a:t> Hotline: a free, non-judgmental source of immediate medical advice in the event of marijuana exposure in children or unexpected health effects in adults who used marijuana.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949" y="5277394"/>
            <a:ext cx="1580606" cy="158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74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Please read before posting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If you’d like to write a headline for your posts, please use the content provided in the graphics.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9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44537" y="285797"/>
            <a:ext cx="4088673" cy="620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03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825624"/>
            <a:ext cx="4614069" cy="4614069"/>
          </a:xfrm>
        </p:spPr>
      </p:pic>
    </p:spTree>
    <p:extLst>
      <p:ext uri="{BB962C8B-B14F-4D97-AF65-F5344CB8AC3E}">
        <p14:creationId xmlns:p14="http://schemas.microsoft.com/office/powerpoint/2010/main" val="28064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411" y="1825625"/>
            <a:ext cx="4653258" cy="4653258"/>
          </a:xfrm>
        </p:spPr>
      </p:pic>
    </p:spTree>
    <p:extLst>
      <p:ext uri="{BB962C8B-B14F-4D97-AF65-F5344CB8AC3E}">
        <p14:creationId xmlns:p14="http://schemas.microsoft.com/office/powerpoint/2010/main" val="85920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311" y="1825625"/>
            <a:ext cx="4405358" cy="4405358"/>
          </a:xfrm>
        </p:spPr>
      </p:pic>
    </p:spTree>
    <p:extLst>
      <p:ext uri="{BB962C8B-B14F-4D97-AF65-F5344CB8AC3E}">
        <p14:creationId xmlns:p14="http://schemas.microsoft.com/office/powerpoint/2010/main" val="351026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417" y="1825625"/>
            <a:ext cx="4444252" cy="4444252"/>
          </a:xfrm>
        </p:spPr>
      </p:pic>
    </p:spTree>
    <p:extLst>
      <p:ext uri="{BB962C8B-B14F-4D97-AF65-F5344CB8AC3E}">
        <p14:creationId xmlns:p14="http://schemas.microsoft.com/office/powerpoint/2010/main" val="295028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151</Words>
  <Application>Microsoft Office PowerPoint</Application>
  <PresentationFormat>Widescreen</PresentationFormat>
  <Paragraphs>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Cannabis Graphics</vt:lpstr>
      <vt:lpstr>Disclaimer</vt:lpstr>
      <vt:lpstr>Please read before posting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VCU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Fiorella Carhuaz</dc:creator>
  <cp:lastModifiedBy>Fiorella Carhuaz</cp:lastModifiedBy>
  <cp:revision>6</cp:revision>
  <dcterms:created xsi:type="dcterms:W3CDTF">2021-10-19T17:18:06Z</dcterms:created>
  <dcterms:modified xsi:type="dcterms:W3CDTF">2021-10-19T19:25:27Z</dcterms:modified>
</cp:coreProperties>
</file>